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Top Goal Scorer Estimator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high-performance machine learning model for in-season player performance analysis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3892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Questions &amp; Discussion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Arvind K 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| B.Tech Computer Science, NIT Calicut | AI Intern at Infosys Springboard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892379"/>
            <a:ext cx="3664744" cy="2471857"/>
          </a:xfrm>
          <a:prstGeom prst="roundRect">
            <a:avLst>
              <a:gd name="adj" fmla="val 13765"/>
            </a:avLst>
          </a:prstGeom>
          <a:solidFill>
            <a:srgbClr val="07070C"/>
          </a:solidFill>
          <a:ln w="38100">
            <a:solidFill>
              <a:srgbClr val="3F3F4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545104" y="21572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545104" y="2647712"/>
            <a:ext cx="3134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 final season goal tallies using mid-season performance data with high accuracy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0171748" y="1892379"/>
            <a:ext cx="3664863" cy="2471857"/>
          </a:xfrm>
          <a:prstGeom prst="roundRect">
            <a:avLst>
              <a:gd name="adj" fmla="val 13765"/>
            </a:avLst>
          </a:prstGeom>
          <a:solidFill>
            <a:srgbClr val="07070C"/>
          </a:solidFill>
          <a:ln w="38100">
            <a:solidFill>
              <a:srgbClr val="3F3F4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436662" y="21572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Solution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436662" y="2647712"/>
            <a:ext cx="31350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regression modeling with XGBoost to capture complex player performance patterns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4591050"/>
            <a:ext cx="7556421" cy="1746052"/>
          </a:xfrm>
          <a:prstGeom prst="roundRect">
            <a:avLst>
              <a:gd name="adj" fmla="val 19486"/>
            </a:avLst>
          </a:prstGeom>
          <a:solidFill>
            <a:srgbClr val="07070C"/>
          </a:solidFill>
          <a:ln w="38100">
            <a:solidFill>
              <a:srgbClr val="3F3F4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45104" y="48559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Impact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45104" y="5346383"/>
            <a:ext cx="7026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Production-ready web application integrated into comprehensive AI Football Suite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10363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 &amp; Objectives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Goal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a "live" estimator that accurately predicts a player's final goal tally based on mid-season performance statistics.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20866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Type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36491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Regression problem where the model learns to predict specific numbers (total goals) from input feature sets.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2917"/>
            <a:ext cx="87114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 Excellence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67946"/>
            <a:ext cx="226814" cy="2834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77508"/>
            <a:ext cx="4196358" cy="533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975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Player Attributes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8795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player metadata including position, age, club affiliation, and individual characteristics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567946"/>
            <a:ext cx="226814" cy="283488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3877508"/>
            <a:ext cx="4196358" cy="5334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16962" y="4097536"/>
            <a:ext cx="2976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Historical Benchmark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5216962" y="458795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Previous season goal tallies provide crucial baseline performance context and trend analysis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3567946"/>
            <a:ext cx="226814" cy="283488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0133" y="3877508"/>
            <a:ext cx="4196358" cy="53340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9640133" y="40975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In-Season Metrics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9640133" y="458795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appearances, assists, and the critical Goals_per_90 feature driving predictive accuracy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82699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Architecture Deep Dive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68334"/>
            <a:ext cx="6521410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Pipeline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Scikit-learn pipeline ensures robust preprocessing and production-ready deployment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68334"/>
            <a:ext cx="6521410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201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XGBoost Engine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201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Industry-standard gradient boosting captures complex non-linear relationships in player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7264"/>
            <a:ext cx="84335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Champion Model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9552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92%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2565916" y="6021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R-squared Score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11766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Exceptional variance explanation demonstrates strong predictive capability across diverse player profiles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56884" y="4989552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1.49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9229130" y="6021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RMSE (Goals)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56884" y="6511766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Ultra-precise estimates with average error of only 1.5 goals, exceeding industry benchmarks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4051697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 Analysis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243013"/>
            <a:ext cx="13525500" cy="75742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2450" y="899481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Goals_per_90 emerges as the dominant predictive feature, confirming the model's focus on current form over historical reputation.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5781" y="1106686"/>
            <a:ext cx="6241613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Production Deployment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5781" y="2110145"/>
            <a:ext cx="3704153" cy="2397919"/>
          </a:xfrm>
          <a:prstGeom prst="roundRect">
            <a:avLst>
              <a:gd name="adj" fmla="val 10677"/>
            </a:avLst>
          </a:prstGeom>
          <a:solidFill>
            <a:srgbClr val="07070C"/>
          </a:solidFill>
          <a:ln w="53340">
            <a:solidFill>
              <a:srgbClr val="97B8F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2441" y="2110145"/>
            <a:ext cx="213360" cy="2397919"/>
          </a:xfrm>
          <a:prstGeom prst="roundRect">
            <a:avLst>
              <a:gd name="adj" fmla="val 152547"/>
            </a:avLst>
          </a:prstGeom>
          <a:solidFill>
            <a:srgbClr val="97B8FF"/>
          </a:solidFill>
          <a:ln/>
        </p:spPr>
      </p:sp>
      <p:sp>
        <p:nvSpPr>
          <p:cNvPr id="6" name="Text 3"/>
          <p:cNvSpPr/>
          <p:nvPr/>
        </p:nvSpPr>
        <p:spPr>
          <a:xfrm>
            <a:off x="6676073" y="2380417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Dedicated UI Page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676073" y="2849523"/>
            <a:ext cx="3003590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Clean, intuitive "Top Goal Scorer Estimator" interface integrated into AI Football Suite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866" y="2110145"/>
            <a:ext cx="3704153" cy="2397919"/>
          </a:xfrm>
          <a:prstGeom prst="roundRect">
            <a:avLst>
              <a:gd name="adj" fmla="val 10677"/>
            </a:avLst>
          </a:prstGeom>
          <a:solidFill>
            <a:srgbClr val="07070C"/>
          </a:solidFill>
          <a:ln w="53340">
            <a:solidFill>
              <a:srgbClr val="97B8F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13526" y="2110145"/>
            <a:ext cx="213360" cy="2397919"/>
          </a:xfrm>
          <a:prstGeom prst="roundRect">
            <a:avLst>
              <a:gd name="adj" fmla="val 152547"/>
            </a:avLst>
          </a:prstGeom>
          <a:solidFill>
            <a:srgbClr val="97B8FF"/>
          </a:solidFill>
          <a:ln/>
        </p:spPr>
      </p:sp>
      <p:sp>
        <p:nvSpPr>
          <p:cNvPr id="10" name="Text 7"/>
          <p:cNvSpPr/>
          <p:nvPr/>
        </p:nvSpPr>
        <p:spPr>
          <a:xfrm>
            <a:off x="10597158" y="2380417"/>
            <a:ext cx="2908221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Input Form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597158" y="2849523"/>
            <a:ext cx="3003590" cy="1041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User-friendly forms for real-time stat input with intelligent validation and error handling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5781" y="4724995"/>
            <a:ext cx="3704153" cy="2397919"/>
          </a:xfrm>
          <a:prstGeom prst="roundRect">
            <a:avLst>
              <a:gd name="adj" fmla="val 10677"/>
            </a:avLst>
          </a:prstGeom>
          <a:solidFill>
            <a:srgbClr val="07070C"/>
          </a:solidFill>
          <a:ln w="53340">
            <a:solidFill>
              <a:srgbClr val="97B8F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92441" y="4724995"/>
            <a:ext cx="213360" cy="2397919"/>
          </a:xfrm>
          <a:prstGeom prst="roundRect">
            <a:avLst>
              <a:gd name="adj" fmla="val 152547"/>
            </a:avLst>
          </a:prstGeom>
          <a:solidFill>
            <a:srgbClr val="97B8FF"/>
          </a:solidFill>
          <a:ln/>
        </p:spPr>
      </p:sp>
      <p:sp>
        <p:nvSpPr>
          <p:cNvPr id="14" name="Text 11"/>
          <p:cNvSpPr/>
          <p:nvPr/>
        </p:nvSpPr>
        <p:spPr>
          <a:xfrm>
            <a:off x="6676073" y="4995267"/>
            <a:ext cx="2936319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Guide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676073" y="5464373"/>
            <a:ext cx="3003590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Built-in user documentation with Goals_per_90 calculation examples and feature explanations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4040"/>
            <a:ext cx="77226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Achievements &amp; Impact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06447"/>
            <a:ext cx="4196358" cy="3379113"/>
          </a:xfrm>
          <a:prstGeom prst="roundRect">
            <a:avLst>
              <a:gd name="adj" fmla="val 10069"/>
            </a:avLst>
          </a:prstGeom>
          <a:solidFill>
            <a:srgbClr val="07070C"/>
          </a:solidFill>
          <a:ln w="38100">
            <a:solidFill>
              <a:srgbClr val="7AF0F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58704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7AF0F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5870" y="3420189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8704" y="4178617"/>
            <a:ext cx="29108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Excellence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8704" y="4669036"/>
            <a:ext cx="36665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Delivered 92% R² XGBoost model exceeding performance targets with robust production pipeline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006447"/>
            <a:ext cx="4196358" cy="3379113"/>
          </a:xfrm>
          <a:prstGeom prst="roundRect">
            <a:avLst>
              <a:gd name="adj" fmla="val 10069"/>
            </a:avLst>
          </a:prstGeom>
          <a:solidFill>
            <a:srgbClr val="07070C"/>
          </a:solidFill>
          <a:ln w="38100">
            <a:solidFill>
              <a:srgbClr val="7AF0F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81876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7AF0F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042" y="3420189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81876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Discovery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81876" y="4669036"/>
            <a:ext cx="36665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Goals_per_90 as the most powerful predictor, revolutionizing in-season analysis approach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006447"/>
            <a:ext cx="4196358" cy="3379113"/>
          </a:xfrm>
          <a:prstGeom prst="roundRect">
            <a:avLst>
              <a:gd name="adj" fmla="val 10069"/>
            </a:avLst>
          </a:prstGeom>
          <a:solidFill>
            <a:srgbClr val="07070C"/>
          </a:solidFill>
          <a:ln w="38100">
            <a:solidFill>
              <a:srgbClr val="7AF0F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905048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7AF0F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2214" y="3420189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0504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Full Integration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905048" y="4669036"/>
            <a:ext cx="36665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deployed within professional Streamlit application, creating comprehensive AI Football Suite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2025-10-05T20:37:04Z</dcterms:created>
  <dcterms:modified xsi:type="dcterms:W3CDTF">2025-10-05T20:37:04Z</dcterms:modified>
</cp:coreProperties>
</file>